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/>
    <p:restoredTop sz="94694"/>
  </p:normalViewPr>
  <p:slideViewPr>
    <p:cSldViewPr snapToGrid="0" snapToObjects="1">
      <p:cViewPr>
        <p:scale>
          <a:sx n="112" d="100"/>
          <a:sy n="112" d="100"/>
        </p:scale>
        <p:origin x="632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うごきをはかる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かそくど（かそくど）</a:t>
            </a:r>
            <a:endParaRPr lang="en-US" altLang="ja-JP" dirty="0"/>
          </a:p>
          <a:p>
            <a:pPr lvl="1"/>
            <a:r>
              <a:rPr kumimoji="1" lang="ja-JP" altLang="en-US"/>
              <a:t>はやさが へんかする わりあい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/>
              <a:t>グラフで ひょうじ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D256E9-91D2-3B45-9CC3-B35740386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11" b="90426" l="5696" r="89662">
                        <a14:foregroundMark x1="10338" y1="35106" x2="10338" y2="77660"/>
                        <a14:foregroundMark x1="6329" y1="30851" x2="5907" y2="64894"/>
                        <a14:backgroundMark x1="17300" y1="93617" x2="17300" y2="93617"/>
                        <a14:backgroundMark x1="17511" y1="92553" x2="17511" y2="92553"/>
                        <a14:backgroundMark x1="17932" y1="92553" x2="16456" y2="93617"/>
                        <a14:backgroundMark x1="21308" y1="92553" x2="16456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5029" y="2832100"/>
            <a:ext cx="4104991" cy="8140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98FDC1A-828E-CE45-80FC-C76D54A0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6" b="89831" l="7561" r="90000">
                        <a14:foregroundMark x1="7561" y1="18644" x2="8171" y2="622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590" y="4371340"/>
            <a:ext cx="5207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AAAE75-93AA-AD44-A366-FC2A3EC6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105667-D0A6-6941-BFF1-2DEE39F2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1625600"/>
            <a:ext cx="9031703" cy="3952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37</Words>
  <Application>Microsoft Macintosh PowerPoint</Application>
  <PresentationFormat>A4 210 x 297 mm</PresentationFormat>
  <Paragraphs>12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うごきをはかる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41</cp:revision>
  <cp:lastPrinted>2020-02-18T22:51:31Z</cp:lastPrinted>
  <dcterms:created xsi:type="dcterms:W3CDTF">2020-02-05T11:40:06Z</dcterms:created>
  <dcterms:modified xsi:type="dcterms:W3CDTF">2020-02-18T23:47:13Z</dcterms:modified>
</cp:coreProperties>
</file>